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6" r:id="rId70"/>
    <p:sldId id="34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92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19/03/2025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19-03-2025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27A33B-1354-B17F-28F2-1E7EF216913A}"/>
              </a:ext>
            </a:extLst>
          </p:cNvPr>
          <p:cNvCxnSpPr>
            <a:cxnSpLocks/>
          </p:cNvCxnSpPr>
          <p:nvPr/>
        </p:nvCxnSpPr>
        <p:spPr>
          <a:xfrm>
            <a:off x="9046587" y="1579944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53AFE2C-F452-18B8-4D92-FA880F692A50}"/>
              </a:ext>
            </a:extLst>
          </p:cNvPr>
          <p:cNvSpPr/>
          <p:nvPr/>
        </p:nvSpPr>
        <p:spPr>
          <a:xfrm>
            <a:off x="8814838" y="2209997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974B8A-D75E-591E-9710-028E8BC7E0C5}"/>
              </a:ext>
            </a:extLst>
          </p:cNvPr>
          <p:cNvCxnSpPr>
            <a:cxnSpLocks/>
          </p:cNvCxnSpPr>
          <p:nvPr/>
        </p:nvCxnSpPr>
        <p:spPr>
          <a:xfrm flipV="1">
            <a:off x="9046587" y="3029672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3C6A5F2-B13E-4EC0-4885-07F83AC3A726}"/>
              </a:ext>
            </a:extLst>
          </p:cNvPr>
          <p:cNvSpPr/>
          <p:nvPr/>
        </p:nvSpPr>
        <p:spPr>
          <a:xfrm>
            <a:off x="8817041" y="339716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F6845E-27D2-629D-C2C1-3954942FD597}"/>
              </a:ext>
            </a:extLst>
          </p:cNvPr>
          <p:cNvCxnSpPr>
            <a:stCxn id="20" idx="6"/>
          </p:cNvCxnSpPr>
          <p:nvPr/>
        </p:nvCxnSpPr>
        <p:spPr>
          <a:xfrm>
            <a:off x="9245030" y="2425093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4E531B-7399-8806-373A-8092186E2583}"/>
              </a:ext>
            </a:extLst>
          </p:cNvPr>
          <p:cNvCxnSpPr>
            <a:cxnSpLocks/>
            <a:stCxn id="26" idx="6"/>
          </p:cNvCxnSpPr>
          <p:nvPr/>
        </p:nvCxnSpPr>
        <p:spPr>
          <a:xfrm flipV="1">
            <a:off x="9247233" y="3029672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775CAD-E911-B640-DD32-4CACF14A4305}"/>
              </a:ext>
            </a:extLst>
          </p:cNvPr>
          <p:cNvCxnSpPr/>
          <p:nvPr/>
        </p:nvCxnSpPr>
        <p:spPr>
          <a:xfrm>
            <a:off x="10661249" y="3007686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C32356-3A8E-9464-F1BD-2A7E76AFBEB9}"/>
              </a:ext>
            </a:extLst>
          </p:cNvPr>
          <p:cNvCxnSpPr>
            <a:cxnSpLocks/>
          </p:cNvCxnSpPr>
          <p:nvPr/>
        </p:nvCxnSpPr>
        <p:spPr>
          <a:xfrm flipV="1">
            <a:off x="10661249" y="2430617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B40D88A-40A0-E313-57FA-CBC998DDC671}"/>
              </a:ext>
            </a:extLst>
          </p:cNvPr>
          <p:cNvSpPr/>
          <p:nvPr/>
        </p:nvSpPr>
        <p:spPr>
          <a:xfrm>
            <a:off x="9868582" y="2962603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9B0D25-8176-0BF2-65EC-9E93E33711B9}"/>
              </a:ext>
            </a:extLst>
          </p:cNvPr>
          <p:cNvSpPr txBox="1"/>
          <p:nvPr/>
        </p:nvSpPr>
        <p:spPr>
          <a:xfrm>
            <a:off x="10000040" y="2602290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974D7EE-C982-B18A-7FA4-12C55A79B057}"/>
              </a:ext>
            </a:extLst>
          </p:cNvPr>
          <p:cNvSpPr/>
          <p:nvPr/>
        </p:nvSpPr>
        <p:spPr>
          <a:xfrm rot="13500000">
            <a:off x="7523613" y="3545932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E9B2CF2-5D9E-5508-3E68-9540FE901B6E}"/>
              </a:ext>
            </a:extLst>
          </p:cNvPr>
          <p:cNvSpPr/>
          <p:nvPr/>
        </p:nvSpPr>
        <p:spPr>
          <a:xfrm rot="8100000">
            <a:off x="7502485" y="2272149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05204A-7EBE-C252-AF17-781C78760BB5}"/>
              </a:ext>
            </a:extLst>
          </p:cNvPr>
          <p:cNvSpPr txBox="1"/>
          <p:nvPr/>
        </p:nvSpPr>
        <p:spPr>
          <a:xfrm>
            <a:off x="7845877" y="210338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B5CFD6-0F86-2282-00F8-07BFBC0A0599}"/>
              </a:ext>
            </a:extLst>
          </p:cNvPr>
          <p:cNvSpPr txBox="1"/>
          <p:nvPr/>
        </p:nvSpPr>
        <p:spPr>
          <a:xfrm>
            <a:off x="7845877" y="3456159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C523039-92E5-BE31-5362-4B97F7B0E0DF}"/>
              </a:ext>
            </a:extLst>
          </p:cNvPr>
          <p:cNvCxnSpPr>
            <a:cxnSpLocks/>
          </p:cNvCxnSpPr>
          <p:nvPr/>
        </p:nvCxnSpPr>
        <p:spPr>
          <a:xfrm>
            <a:off x="10667240" y="3012849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F35EBF-3BA5-9B0A-123A-F8ED38FCC380}"/>
              </a:ext>
            </a:extLst>
          </p:cNvPr>
          <p:cNvCxnSpPr>
            <a:cxnSpLocks/>
          </p:cNvCxnSpPr>
          <p:nvPr/>
        </p:nvCxnSpPr>
        <p:spPr>
          <a:xfrm>
            <a:off x="10667240" y="2209997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07E914B-A9D5-4899-D089-1BEDDC5DF275}"/>
              </a:ext>
            </a:extLst>
          </p:cNvPr>
          <p:cNvCxnSpPr>
            <a:cxnSpLocks/>
          </p:cNvCxnSpPr>
          <p:nvPr/>
        </p:nvCxnSpPr>
        <p:spPr>
          <a:xfrm>
            <a:off x="10667240" y="3018680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9D3E3D3-A35D-BC6A-E10C-68DC4D4EA3FB}"/>
              </a:ext>
            </a:extLst>
          </p:cNvPr>
          <p:cNvSpPr txBox="1"/>
          <p:nvPr/>
        </p:nvSpPr>
        <p:spPr>
          <a:xfrm>
            <a:off x="10510695" y="1818124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2D441E-7F9D-803B-DBFE-AF550F0E580B}"/>
              </a:ext>
            </a:extLst>
          </p:cNvPr>
          <p:cNvSpPr txBox="1"/>
          <p:nvPr/>
        </p:nvSpPr>
        <p:spPr>
          <a:xfrm>
            <a:off x="11527357" y="2841595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083E415-F138-B417-DC8F-57A30FA5EFB6}"/>
              </a:ext>
            </a:extLst>
          </p:cNvPr>
          <p:cNvSpPr txBox="1"/>
          <p:nvPr/>
        </p:nvSpPr>
        <p:spPr>
          <a:xfrm>
            <a:off x="11214096" y="2153816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B1BBEE-6051-BF4A-5D11-E965EB37E7F3}"/>
              </a:ext>
            </a:extLst>
          </p:cNvPr>
          <p:cNvSpPr txBox="1"/>
          <p:nvPr/>
        </p:nvSpPr>
        <p:spPr>
          <a:xfrm>
            <a:off x="11214096" y="3486937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9EE4755-594D-1759-99BF-68BB5D053B17}"/>
              </a:ext>
            </a:extLst>
          </p:cNvPr>
          <p:cNvSpPr txBox="1"/>
          <p:nvPr/>
        </p:nvSpPr>
        <p:spPr>
          <a:xfrm>
            <a:off x="10273431" y="3819046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091738F-C020-BB16-F293-57C2E0289D60}"/>
              </a:ext>
            </a:extLst>
          </p:cNvPr>
          <p:cNvCxnSpPr/>
          <p:nvPr/>
        </p:nvCxnSpPr>
        <p:spPr>
          <a:xfrm rot="10800000">
            <a:off x="6925634" y="2387647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C0953B4-966E-AA40-8A59-8C649695FF3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927837" y="2986702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23687E2-401A-6319-4530-A9F41124EB73}"/>
              </a:ext>
            </a:extLst>
          </p:cNvPr>
          <p:cNvCxnSpPr>
            <a:cxnSpLocks/>
          </p:cNvCxnSpPr>
          <p:nvPr/>
        </p:nvCxnSpPr>
        <p:spPr>
          <a:xfrm rot="10800000">
            <a:off x="7547568" y="298954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E363E44-C448-3CE9-D8A0-B792DAEBD9EF}"/>
              </a:ext>
            </a:extLst>
          </p:cNvPr>
          <p:cNvCxnSpPr>
            <a:cxnSpLocks/>
          </p:cNvCxnSpPr>
          <p:nvPr/>
        </p:nvCxnSpPr>
        <p:spPr>
          <a:xfrm rot="10800000">
            <a:off x="7547568" y="2180866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06AEE3A-7BBB-F3F4-0FC8-6E349B158514}"/>
              </a:ext>
            </a:extLst>
          </p:cNvPr>
          <p:cNvCxnSpPr>
            <a:cxnSpLocks/>
          </p:cNvCxnSpPr>
          <p:nvPr/>
        </p:nvCxnSpPr>
        <p:spPr>
          <a:xfrm>
            <a:off x="7547568" y="2989549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AB96E92-01C5-2EC4-63F3-4F740945D11B}"/>
              </a:ext>
            </a:extLst>
          </p:cNvPr>
          <p:cNvSpPr txBox="1"/>
          <p:nvPr/>
        </p:nvSpPr>
        <p:spPr>
          <a:xfrm>
            <a:off x="7219859" y="1805009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0FF564-2CD7-0F5A-2E4C-7105956DE102}"/>
              </a:ext>
            </a:extLst>
          </p:cNvPr>
          <p:cNvSpPr txBox="1"/>
          <p:nvPr/>
        </p:nvSpPr>
        <p:spPr>
          <a:xfrm>
            <a:off x="7153758" y="3799197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35A802F-516D-8C28-1FB5-FA75F99470EB}"/>
              </a:ext>
            </a:extLst>
          </p:cNvPr>
          <p:cNvSpPr txBox="1"/>
          <p:nvPr/>
        </p:nvSpPr>
        <p:spPr>
          <a:xfrm>
            <a:off x="6543814" y="206921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E4D4698-1D48-2569-1D04-DFA7B02776DB}"/>
              </a:ext>
            </a:extLst>
          </p:cNvPr>
          <p:cNvSpPr txBox="1"/>
          <p:nvPr/>
        </p:nvSpPr>
        <p:spPr>
          <a:xfrm>
            <a:off x="6561227" y="3470391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√s' &gt; 425 GeV (radiative ISR Z-returns &amp; beamstrahlung)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 (Z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-0.8 &lt; 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+0.8 (Z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4390</TotalTime>
  <Words>3408</Words>
  <Application>Microsoft Office PowerPoint</Application>
  <PresentationFormat>Widescreen</PresentationFormat>
  <Paragraphs>484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Physics summary</vt:lpstr>
      <vt:lpstr>TESLA 500 GeV – Physics selection</vt:lpstr>
      <vt:lpstr>TESLA 500 GeV – Event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1228</cp:revision>
  <dcterms:created xsi:type="dcterms:W3CDTF">2024-11-21T11:19:07Z</dcterms:created>
  <dcterms:modified xsi:type="dcterms:W3CDTF">2025-03-19T14:00:32Z</dcterms:modified>
</cp:coreProperties>
</file>